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2" r:id="rId1"/>
    <p:sldMasterId id="2147483648" r:id="rId2"/>
    <p:sldMasterId id="2147483650" r:id="rId3"/>
    <p:sldMasterId id="2147483654" r:id="rId4"/>
  </p:sldMasterIdLst>
  <p:notesMasterIdLst>
    <p:notesMasterId r:id="rId21"/>
  </p:notesMasterIdLst>
  <p:sldIdLst>
    <p:sldId id="256" r:id="rId5"/>
    <p:sldId id="257" r:id="rId6"/>
    <p:sldId id="262" r:id="rId7"/>
    <p:sldId id="284" r:id="rId8"/>
    <p:sldId id="263" r:id="rId9"/>
    <p:sldId id="268" r:id="rId10"/>
    <p:sldId id="267" r:id="rId11"/>
    <p:sldId id="285" r:id="rId12"/>
    <p:sldId id="274" r:id="rId13"/>
    <p:sldId id="273" r:id="rId14"/>
    <p:sldId id="270" r:id="rId15"/>
    <p:sldId id="280" r:id="rId16"/>
    <p:sldId id="282" r:id="rId17"/>
    <p:sldId id="287" r:id="rId18"/>
    <p:sldId id="277" r:id="rId19"/>
    <p:sldId id="283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210 옴니고딕 030" panose="02020603020101020101" pitchFamily="18" charset="-127"/>
      <p:regular r:id="rId25"/>
    </p:embeddedFont>
    <p:embeddedFont>
      <p:font typeface="나눔스퀘어 Extra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58A"/>
    <a:srgbClr val="2FC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BBFDB-751C-47C4-97F9-B8BD54CD45E9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C332C-036A-4DA2-83E6-B3E2500A9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20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C332C-036A-4DA2-83E6-B3E2500A99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8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7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9210675" y="6346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B8B3C-22E2-414D-BC61-01BACC749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21" y="5869858"/>
            <a:ext cx="12192000" cy="988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940" y="-24971"/>
            <a:ext cx="12540922" cy="58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-3752328" y="-8928"/>
            <a:ext cx="22134358" cy="589482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95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관련 이미지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9"/>
          <a:stretch/>
        </p:blipFill>
        <p:spPr bwMode="auto">
          <a:xfrm>
            <a:off x="-171940" y="-24971"/>
            <a:ext cx="12540922" cy="277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0" y="-12487"/>
            <a:ext cx="12192000" cy="27527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3"/>
          <a:stretch/>
        </p:blipFill>
        <p:spPr>
          <a:xfrm>
            <a:off x="5105314" y="-14514"/>
            <a:ext cx="1981372" cy="373138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95250" y="2752724"/>
            <a:ext cx="12464232" cy="419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95250" y="2752724"/>
            <a:ext cx="12464232" cy="419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관련 이미지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9"/>
          <a:stretch/>
        </p:blipFill>
        <p:spPr bwMode="auto">
          <a:xfrm>
            <a:off x="-171940" y="-24971"/>
            <a:ext cx="12540922" cy="277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27527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3"/>
          <a:stretch/>
        </p:blipFill>
        <p:spPr>
          <a:xfrm>
            <a:off x="5105314" y="-14514"/>
            <a:ext cx="1981372" cy="3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3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giantflyingsaucer.com/blog/?p=431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58740" y="1729740"/>
            <a:ext cx="1874520" cy="1800000"/>
          </a:xfrm>
          <a:prstGeom prst="rect">
            <a:avLst/>
          </a:prstGeom>
          <a:noFill/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924" y="4224827"/>
            <a:ext cx="111821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SHOW ME THE REACTION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85199" y="5388426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2014136070 </a:t>
            </a:r>
            <a:r>
              <a:rPr lang="ko-KR" altLang="en-US" spc="300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송재윤</a:t>
            </a:r>
            <a:endParaRPr lang="ko-KR" altLang="en-US" spc="300" dirty="0">
              <a:solidFill>
                <a:srgbClr val="2FC6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9356" y="5934670"/>
            <a:ext cx="479330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임베디드응용</a:t>
            </a:r>
            <a:r>
              <a:rPr lang="ko-KR" altLang="en-US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실습 프로젝트 </a:t>
            </a:r>
            <a:r>
              <a:rPr lang="ko-KR" altLang="en-US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최종발표</a:t>
            </a:r>
            <a:endParaRPr lang="en-US" altLang="ko-KR" spc="3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교수 </a:t>
            </a:r>
            <a:r>
              <a:rPr lang="en-US" altLang="ko-KR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강승우</a:t>
            </a:r>
            <a:r>
              <a:rPr lang="ko-KR" altLang="en-US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교수님</a:t>
            </a:r>
            <a:endParaRPr lang="en-US" altLang="ko-KR" spc="3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발표일 </a:t>
            </a:r>
            <a:r>
              <a:rPr lang="en-US" altLang="ko-KR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2017.12.19</a:t>
            </a:r>
            <a:endParaRPr lang="ko-KR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6" y="2171027"/>
            <a:ext cx="917626" cy="9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7858" y="2905000"/>
            <a:ext cx="259154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08858" y="591993"/>
            <a:ext cx="5830042" cy="825654"/>
            <a:chOff x="227858" y="597629"/>
            <a:chExt cx="2591542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3977" y="677157"/>
              <a:ext cx="2154500" cy="1328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</a:t>
              </a:r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모습 </a:t>
              </a:r>
              <a:r>
                <a:rPr lang="en-US" altLang="ko-KR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CHALLENGE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793075" y="645301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8" r="21560"/>
          <a:stretch/>
        </p:blipFill>
        <p:spPr>
          <a:xfrm>
            <a:off x="6438900" y="2371726"/>
            <a:ext cx="5354175" cy="3483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323" t="8352" r="323" b="3728"/>
          <a:stretch/>
        </p:blipFill>
        <p:spPr>
          <a:xfrm>
            <a:off x="727728" y="2371726"/>
            <a:ext cx="5354175" cy="3483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401" y="3454230"/>
            <a:ext cx="1932290" cy="29249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39899" y="6379186"/>
            <a:ext cx="248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 Database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39899" y="1965048"/>
            <a:ext cx="248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Page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0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25444" y="597630"/>
            <a:ext cx="11703169" cy="5860123"/>
            <a:chOff x="-36506" y="597630"/>
            <a:chExt cx="11703169" cy="5860123"/>
          </a:xfrm>
        </p:grpSpPr>
        <p:sp>
          <p:nvSpPr>
            <p:cNvPr id="14" name="TextBox 13"/>
            <p:cNvSpPr txBox="1"/>
            <p:nvPr/>
          </p:nvSpPr>
          <p:spPr>
            <a:xfrm>
              <a:off x="227858" y="2905000"/>
              <a:ext cx="2591542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9222" y="597630"/>
              <a:ext cx="3368230" cy="825654"/>
              <a:chOff x="159222" y="597629"/>
              <a:chExt cx="3368230" cy="154922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27857" y="597629"/>
                <a:ext cx="3230960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9222" y="708117"/>
                <a:ext cx="3368230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 시 어려움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027" y="1824152"/>
              <a:ext cx="52715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웹페이지와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서버의 통신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의존적인 것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2-1) Vision API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요청과 응답 간의 차이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946106" y="606782"/>
              <a:ext cx="2178802" cy="825654"/>
              <a:chOff x="-1484272" y="614801"/>
              <a:chExt cx="5155087" cy="1549223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-1484272" y="614801"/>
                <a:ext cx="5132986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4272" y="745080"/>
                <a:ext cx="5155087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해결 방법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5499377" y="1645743"/>
              <a:ext cx="14577" cy="1978371"/>
            </a:xfrm>
            <a:prstGeom prst="line">
              <a:avLst/>
            </a:prstGeom>
            <a:ln w="57150">
              <a:solidFill>
                <a:srgbClr val="2FC6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6106" y="1824152"/>
              <a:ext cx="514419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JQuery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이용한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AJAX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1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2"/>
                </a:rPr>
                <a:t>http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2"/>
                </a:rPr>
                <a:t>://www.giantflyingsaucer.com/blog/?</a:t>
              </a:r>
              <a:r>
                <a:rPr lang="en-US" altLang="ko-KR" sz="1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2"/>
                </a:rPr>
                <a:t>p=4310</a:t>
              </a:r>
              <a:r>
                <a:rPr lang="en-US" altLang="ko-KR" sz="1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endPara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Microsoft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Emotion API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바꿈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91027" y="3843288"/>
              <a:ext cx="5282398" cy="2529772"/>
              <a:chOff x="-127025" y="3197289"/>
              <a:chExt cx="5282398" cy="252977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7025" y="3252940"/>
                <a:ext cx="3087242" cy="241847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6060" t="5360" r="14770"/>
              <a:stretch/>
            </p:blipFill>
            <p:spPr>
              <a:xfrm>
                <a:off x="3239515" y="3197289"/>
                <a:ext cx="1915858" cy="2529772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5369746" y="4009085"/>
              <a:ext cx="6296917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← 둘 다 주기가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초일 때이지만 요청과 응답의 차이가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서로 다름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b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 상태가 좋아도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vision </a:t>
              </a:r>
              <a:r>
                <a:rPr lang="en-US" altLang="ko-KR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결과를 받아오는 것 자체가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느릴 때가 있음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(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특히나 와이파이 연결일 때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b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: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요청 응답 간의 차이가 없을 수는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없었지만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Google API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보다 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Microsoft Emotion API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더 일정한 주기로 결과가 나옴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-36506" y="3746358"/>
              <a:ext cx="11608905" cy="271139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stCxn id="7" idx="2"/>
            </p:cNvCxnSpPr>
            <p:nvPr/>
          </p:nvCxnSpPr>
          <p:spPr>
            <a:xfrm flipH="1">
              <a:off x="2819400" y="3147591"/>
              <a:ext cx="7387" cy="59876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11625939" y="6483206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4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54522" y="597630"/>
            <a:ext cx="11368525" cy="2643296"/>
            <a:chOff x="159222" y="597630"/>
            <a:chExt cx="11368525" cy="2643296"/>
          </a:xfrm>
        </p:grpSpPr>
        <p:sp>
          <p:nvSpPr>
            <p:cNvPr id="14" name="TextBox 13"/>
            <p:cNvSpPr txBox="1"/>
            <p:nvPr/>
          </p:nvSpPr>
          <p:spPr>
            <a:xfrm>
              <a:off x="227858" y="2905000"/>
              <a:ext cx="2591542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9222" y="597630"/>
              <a:ext cx="3368230" cy="825654"/>
              <a:chOff x="159222" y="597629"/>
              <a:chExt cx="3368230" cy="154922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27857" y="597629"/>
                <a:ext cx="3230960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9222" y="708117"/>
                <a:ext cx="3368230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 시 어려움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596087" y="817615"/>
              <a:ext cx="7931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2-2)  Sorrow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Anger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결과가 정확하지 않음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Anger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: 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직접 테스트한 사진은 잘 안됨 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슬픔으로 나옴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210300" y="1882808"/>
            <a:ext cx="5572125" cy="4355910"/>
            <a:chOff x="1552574" y="2379451"/>
            <a:chExt cx="5091409" cy="4355910"/>
          </a:xfrm>
        </p:grpSpPr>
        <p:grpSp>
          <p:nvGrpSpPr>
            <p:cNvPr id="8" name="그룹 7"/>
            <p:cNvGrpSpPr/>
            <p:nvPr/>
          </p:nvGrpSpPr>
          <p:grpSpPr>
            <a:xfrm>
              <a:off x="1552575" y="2379451"/>
              <a:ext cx="2674591" cy="2169618"/>
              <a:chOff x="1552575" y="2379451"/>
              <a:chExt cx="2674591" cy="216961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l="18146" r="48422"/>
              <a:stretch/>
            </p:blipFill>
            <p:spPr>
              <a:xfrm>
                <a:off x="1552575" y="2379452"/>
                <a:ext cx="1447800" cy="2169617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2"/>
              <a:srcRect l="71373"/>
              <a:stretch/>
            </p:blipFill>
            <p:spPr>
              <a:xfrm>
                <a:off x="2987444" y="2379451"/>
                <a:ext cx="1239722" cy="2169617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4144117" y="2406143"/>
              <a:ext cx="2499866" cy="2081201"/>
              <a:chOff x="7478615" y="2237012"/>
              <a:chExt cx="3200916" cy="3795956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l="10795" r="70749"/>
              <a:stretch/>
            </p:blipFill>
            <p:spPr>
              <a:xfrm>
                <a:off x="7478615" y="2237012"/>
                <a:ext cx="1183026" cy="378142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rcRect l="66849"/>
              <a:stretch/>
            </p:blipFill>
            <p:spPr>
              <a:xfrm>
                <a:off x="8554430" y="2251544"/>
                <a:ext cx="2125101" cy="3781424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1552574" y="4487346"/>
              <a:ext cx="2604474" cy="2248015"/>
              <a:chOff x="1552574" y="4487346"/>
              <a:chExt cx="2675790" cy="226331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/>
              <a:srcRect l="17694" r="50781"/>
              <a:stretch/>
            </p:blipFill>
            <p:spPr>
              <a:xfrm>
                <a:off x="1552574" y="4487347"/>
                <a:ext cx="1400176" cy="226331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/>
              <a:srcRect l="71279"/>
              <a:stretch/>
            </p:blipFill>
            <p:spPr>
              <a:xfrm>
                <a:off x="2952750" y="4487346"/>
                <a:ext cx="1275614" cy="2263311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4144117" y="4487345"/>
              <a:ext cx="2499866" cy="2248015"/>
              <a:chOff x="6300788" y="4549068"/>
              <a:chExt cx="2852738" cy="218629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r="55512"/>
              <a:stretch/>
            </p:blipFill>
            <p:spPr>
              <a:xfrm>
                <a:off x="6300788" y="4549068"/>
                <a:ext cx="1633537" cy="2186293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/>
              <a:srcRect l="66796"/>
              <a:stretch/>
            </p:blipFill>
            <p:spPr>
              <a:xfrm>
                <a:off x="7934325" y="4549068"/>
                <a:ext cx="1219201" cy="2186293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/>
          <p:cNvGrpSpPr/>
          <p:nvPr/>
        </p:nvGrpSpPr>
        <p:grpSpPr>
          <a:xfrm>
            <a:off x="723157" y="1928772"/>
            <a:ext cx="5249018" cy="4321250"/>
            <a:chOff x="1095375" y="2591749"/>
            <a:chExt cx="6469131" cy="4194076"/>
          </a:xfrm>
        </p:grpSpPr>
        <p:grpSp>
          <p:nvGrpSpPr>
            <p:cNvPr id="30" name="그룹 29"/>
            <p:cNvGrpSpPr/>
            <p:nvPr/>
          </p:nvGrpSpPr>
          <p:grpSpPr>
            <a:xfrm>
              <a:off x="1104900" y="2591749"/>
              <a:ext cx="3438525" cy="2165194"/>
              <a:chOff x="1104900" y="2591749"/>
              <a:chExt cx="3520606" cy="2157081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6"/>
              <a:srcRect l="10133" r="54888"/>
              <a:stretch/>
            </p:blipFill>
            <p:spPr>
              <a:xfrm>
                <a:off x="1104900" y="2591749"/>
                <a:ext cx="1600200" cy="2133017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/>
              <a:srcRect l="58021" b="15025"/>
              <a:stretch/>
            </p:blipFill>
            <p:spPr>
              <a:xfrm>
                <a:off x="2705100" y="2599800"/>
                <a:ext cx="1920406" cy="2149030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4543425" y="2591749"/>
              <a:ext cx="3021081" cy="2053145"/>
              <a:chOff x="6477000" y="2591749"/>
              <a:chExt cx="3021081" cy="205314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7"/>
              <a:srcRect l="7589" r="68590"/>
              <a:stretch/>
            </p:blipFill>
            <p:spPr>
              <a:xfrm>
                <a:off x="6477000" y="2591749"/>
                <a:ext cx="933450" cy="204509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7"/>
              <a:srcRect l="46724"/>
              <a:stretch/>
            </p:blipFill>
            <p:spPr>
              <a:xfrm>
                <a:off x="7410450" y="2599800"/>
                <a:ext cx="2087631" cy="2045094"/>
              </a:xfrm>
              <a:prstGeom prst="rect">
                <a:avLst/>
              </a:prstGeom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1095375" y="4732817"/>
              <a:ext cx="3500347" cy="2053008"/>
              <a:chOff x="1095375" y="4732817"/>
              <a:chExt cx="3500347" cy="205300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8"/>
              <a:srcRect l="9522" r="58114" b="8758"/>
              <a:stretch/>
            </p:blipFill>
            <p:spPr>
              <a:xfrm>
                <a:off x="1095375" y="4732817"/>
                <a:ext cx="1543050" cy="2048983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8"/>
              <a:srcRect l="58467" b="8758"/>
              <a:stretch/>
            </p:blipFill>
            <p:spPr>
              <a:xfrm>
                <a:off x="2615493" y="4736842"/>
                <a:ext cx="1980229" cy="2048983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4543425" y="4660996"/>
              <a:ext cx="3021081" cy="2120803"/>
              <a:chOff x="6677025" y="4636842"/>
              <a:chExt cx="3019425" cy="2113816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9"/>
              <a:srcRect l="11825" r="50363"/>
              <a:stretch/>
            </p:blipFill>
            <p:spPr>
              <a:xfrm>
                <a:off x="6677025" y="4636843"/>
                <a:ext cx="1590676" cy="2113815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9"/>
              <a:srcRect l="62542" r="3042"/>
              <a:stretch/>
            </p:blipFill>
            <p:spPr>
              <a:xfrm>
                <a:off x="8248652" y="4636842"/>
                <a:ext cx="1447798" cy="2113815"/>
              </a:xfrm>
              <a:prstGeom prst="rect">
                <a:avLst/>
              </a:prstGeom>
            </p:spPr>
          </p:pic>
        </p:grpSp>
      </p:grpSp>
      <p:sp>
        <p:nvSpPr>
          <p:cNvPr id="42" name="직사각형 41"/>
          <p:cNvSpPr/>
          <p:nvPr/>
        </p:nvSpPr>
        <p:spPr>
          <a:xfrm>
            <a:off x="8487991" y="6417988"/>
            <a:ext cx="121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961507" y="6395526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87175" y="6491176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73572" y="580203"/>
            <a:ext cx="11597125" cy="2643296"/>
            <a:chOff x="159222" y="597630"/>
            <a:chExt cx="11597125" cy="2643296"/>
          </a:xfrm>
        </p:grpSpPr>
        <p:sp>
          <p:nvSpPr>
            <p:cNvPr id="14" name="TextBox 13"/>
            <p:cNvSpPr txBox="1"/>
            <p:nvPr/>
          </p:nvSpPr>
          <p:spPr>
            <a:xfrm>
              <a:off x="227858" y="2905000"/>
              <a:ext cx="2591542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9222" y="597630"/>
              <a:ext cx="3368230" cy="825654"/>
              <a:chOff x="159222" y="597629"/>
              <a:chExt cx="3368230" cy="154922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27857" y="597629"/>
                <a:ext cx="3230960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9222" y="708117"/>
                <a:ext cx="3368230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 시 어려움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596087" y="810402"/>
              <a:ext cx="8160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2-2)  Sorrow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Anger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결과가 정확하지 않음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Sorrow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88104" y="1809751"/>
            <a:ext cx="5468243" cy="4596286"/>
            <a:chOff x="4467778" y="2007776"/>
            <a:chExt cx="6301837" cy="4591893"/>
          </a:xfrm>
        </p:grpSpPr>
        <p:grpSp>
          <p:nvGrpSpPr>
            <p:cNvPr id="6" name="그룹 5"/>
            <p:cNvGrpSpPr/>
            <p:nvPr/>
          </p:nvGrpSpPr>
          <p:grpSpPr>
            <a:xfrm>
              <a:off x="4467778" y="2905000"/>
              <a:ext cx="3237947" cy="2466298"/>
              <a:chOff x="4057649" y="2007777"/>
              <a:chExt cx="3237947" cy="246629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l="15840" r="42188"/>
              <a:stretch/>
            </p:blipFill>
            <p:spPr>
              <a:xfrm>
                <a:off x="4057649" y="2007777"/>
                <a:ext cx="1981201" cy="246629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/>
              <a:srcRect l="72581"/>
              <a:stretch/>
            </p:blipFill>
            <p:spPr>
              <a:xfrm>
                <a:off x="6001302" y="2007777"/>
                <a:ext cx="1294294" cy="2466298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7705725" y="2007776"/>
              <a:ext cx="3063890" cy="2446094"/>
              <a:chOff x="7705725" y="2007776"/>
              <a:chExt cx="3063890" cy="244609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l="5433" r="52478"/>
              <a:stretch/>
            </p:blipFill>
            <p:spPr>
              <a:xfrm>
                <a:off x="7705725" y="2007777"/>
                <a:ext cx="1666875" cy="2446093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rcRect l="64725"/>
              <a:stretch/>
            </p:blipFill>
            <p:spPr>
              <a:xfrm>
                <a:off x="9372600" y="2007776"/>
                <a:ext cx="1397015" cy="2446093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7705725" y="4453869"/>
              <a:ext cx="3063890" cy="2145800"/>
              <a:chOff x="8223589" y="4592051"/>
              <a:chExt cx="3221947" cy="21628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/>
              <a:srcRect l="16179" r="36634" b="6582"/>
              <a:stretch/>
            </p:blipFill>
            <p:spPr>
              <a:xfrm>
                <a:off x="8223589" y="4592051"/>
                <a:ext cx="2044361" cy="2162851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l="72820" b="6582"/>
              <a:stretch/>
            </p:blipFill>
            <p:spPr>
              <a:xfrm>
                <a:off x="10267950" y="4592051"/>
                <a:ext cx="1177586" cy="2162851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384202" y="1809750"/>
            <a:ext cx="5616946" cy="4429125"/>
            <a:chOff x="1152525" y="2531489"/>
            <a:chExt cx="6286500" cy="4002661"/>
          </a:xfrm>
        </p:grpSpPr>
        <p:grpSp>
          <p:nvGrpSpPr>
            <p:cNvPr id="22" name="그룹 21"/>
            <p:cNvGrpSpPr/>
            <p:nvPr/>
          </p:nvGrpSpPr>
          <p:grpSpPr>
            <a:xfrm>
              <a:off x="1152525" y="3482582"/>
              <a:ext cx="2981325" cy="2140866"/>
              <a:chOff x="1104900" y="2505124"/>
              <a:chExt cx="2981325" cy="214086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/>
              <a:srcRect l="9138" r="55359"/>
              <a:stretch/>
            </p:blipFill>
            <p:spPr>
              <a:xfrm>
                <a:off x="1104900" y="2505124"/>
                <a:ext cx="1514475" cy="214086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5"/>
              <a:srcRect l="62008" r="3606"/>
              <a:stretch/>
            </p:blipFill>
            <p:spPr>
              <a:xfrm>
                <a:off x="2619375" y="2505124"/>
                <a:ext cx="1466850" cy="2140866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4133850" y="2531489"/>
              <a:ext cx="3305175" cy="2152454"/>
              <a:chOff x="8458201" y="3328514"/>
              <a:chExt cx="3305175" cy="2152454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6"/>
              <a:srcRect l="17847" r="48527"/>
              <a:stretch/>
            </p:blipFill>
            <p:spPr>
              <a:xfrm>
                <a:off x="8458201" y="3328514"/>
                <a:ext cx="1514475" cy="2152454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6"/>
              <a:srcRect l="58663" r="1578"/>
              <a:stretch/>
            </p:blipFill>
            <p:spPr>
              <a:xfrm>
                <a:off x="9972676" y="3328514"/>
                <a:ext cx="1790700" cy="2152454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4133850" y="4394037"/>
              <a:ext cx="3305175" cy="2140113"/>
              <a:chOff x="6715123" y="3307008"/>
              <a:chExt cx="4117618" cy="2463963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/>
              <a:srcRect l="3646" t="-15142" r="54302" b="15142"/>
              <a:stretch/>
            </p:blipFill>
            <p:spPr>
              <a:xfrm>
                <a:off x="6715123" y="3307008"/>
                <a:ext cx="1943101" cy="2453259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7"/>
              <a:srcRect l="53146" t="-15142" r="-206" b="15142"/>
              <a:stretch/>
            </p:blipFill>
            <p:spPr>
              <a:xfrm>
                <a:off x="8658224" y="3317712"/>
                <a:ext cx="2174517" cy="2453259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>
            <a:off x="8487991" y="6351313"/>
            <a:ext cx="121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98896" y="6339362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688300" y="64128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21172" y="597630"/>
            <a:ext cx="10931079" cy="5012174"/>
            <a:chOff x="159222" y="597630"/>
            <a:chExt cx="10931079" cy="5012174"/>
          </a:xfrm>
        </p:grpSpPr>
        <p:sp>
          <p:nvSpPr>
            <p:cNvPr id="14" name="TextBox 13"/>
            <p:cNvSpPr txBox="1"/>
            <p:nvPr/>
          </p:nvSpPr>
          <p:spPr>
            <a:xfrm>
              <a:off x="227858" y="2905000"/>
              <a:ext cx="2591542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59222" y="597630"/>
              <a:ext cx="3368230" cy="825654"/>
              <a:chOff x="159222" y="597629"/>
              <a:chExt cx="3368230" cy="154922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27857" y="597629"/>
                <a:ext cx="3230960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9222" y="708117"/>
                <a:ext cx="3368230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구현 시 어려움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1027" y="1824152"/>
              <a:ext cx="445717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 Firebase Database</a:t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3-1) DB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 읽기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쓰기 코드들이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백그라운드에서 작동하는 것처럼 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작동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-&gt;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값을 아직 받아오지 않고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다음 코드 실행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3-2)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로부터 값을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받아올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때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 번 받아 옴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항상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처음 받아오는 값이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NULL</a:t>
              </a:r>
            </a:p>
            <a:p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946106" y="606782"/>
              <a:ext cx="2178802" cy="825654"/>
              <a:chOff x="-1484272" y="614801"/>
              <a:chExt cx="5155087" cy="1549223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-1484272" y="614801"/>
                <a:ext cx="5132986" cy="1549223"/>
              </a:xfrm>
              <a:prstGeom prst="rect">
                <a:avLst/>
              </a:prstGeom>
              <a:solidFill>
                <a:schemeClr val="bg1"/>
              </a:solidFill>
              <a:ln w="101600">
                <a:solidFill>
                  <a:srgbClr val="2FC6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4272" y="745080"/>
                <a:ext cx="5155087" cy="132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해결 방법</a:t>
                </a:r>
                <a:endPara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4975502" y="1824152"/>
              <a:ext cx="0" cy="2833573"/>
            </a:xfrm>
            <a:prstGeom prst="line">
              <a:avLst/>
            </a:prstGeom>
            <a:ln w="57150">
              <a:solidFill>
                <a:srgbClr val="2FC6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6106" y="1824152"/>
              <a:ext cx="5144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679331" y="1824152"/>
            <a:ext cx="6122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6p result.js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: DB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읽는 부분과 업데이트 하는 부분을 분리하여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 했던 것을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b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읽는 함수 안에 업데이트 코드 삽입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(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읽었을 때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하도록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88300" y="645301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8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51708" y="588104"/>
            <a:ext cx="2591543" cy="1649188"/>
            <a:chOff x="227858" y="597629"/>
            <a:chExt cx="2591543" cy="1649188"/>
          </a:xfrm>
        </p:grpSpPr>
        <p:sp>
          <p:nvSpPr>
            <p:cNvPr id="13" name="직사각형 12"/>
            <p:cNvSpPr/>
            <p:nvPr/>
          </p:nvSpPr>
          <p:spPr>
            <a:xfrm>
              <a:off x="227858" y="597629"/>
              <a:ext cx="2591542" cy="1649188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3054" y="677157"/>
              <a:ext cx="257634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</a:t>
              </a:r>
              <a:endParaRPr lang="en-US" altLang="ko-KR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응용 의의</a:t>
              </a:r>
              <a:endPara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593" y="1512319"/>
              <a:ext cx="236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b="1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8180" y="2721933"/>
            <a:ext cx="109708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장시간 탑승으로 인해 지루해하는 승객들에게 지루함 해소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소리를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낼 수 없는 환경과 최근 엔터테인먼트 트렌드를 고려한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놀 거리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영상을 본 후 사람들의 반응들을 수집한 데이터를 활용할 수 있음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티저 영상 반응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영상 반응 등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50200" y="645301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8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1361" y="588104"/>
            <a:ext cx="6240811" cy="872913"/>
            <a:chOff x="210863" y="597629"/>
            <a:chExt cx="2640726" cy="1656193"/>
          </a:xfrm>
        </p:grpSpPr>
        <p:sp>
          <p:nvSpPr>
            <p:cNvPr id="13" name="직사각형 12"/>
            <p:cNvSpPr/>
            <p:nvPr/>
          </p:nvSpPr>
          <p:spPr>
            <a:xfrm>
              <a:off x="227858" y="597629"/>
              <a:ext cx="2591542" cy="1649188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0863" y="677157"/>
              <a:ext cx="2640726" cy="1576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프로젝트를 통해 얻은 것</a:t>
              </a:r>
              <a:endPara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4880" y="1829911"/>
            <a:ext cx="114871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기술적인 것 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 Database , AJAX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python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웹에서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비교해볼 수 있었던 것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서비스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제품들의 스펙을 꼼꼼히 알아봐야 할 필요성을 느낌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공개된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코드들을 활용한 것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질문을 하려면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구체적으로 어떤 기능이 필요한지 알아야 했음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구현할 때 무엇이 필요한지 구체적으로 디자인해보는 연습을 할 수 있었음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FontTx/>
              <a:buAutoNum type="arabicPeriod"/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시야의 확장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아이디어를 즐기기 위한 서비스로 한 것이 처음이었고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엔터테인먼트 분야와 영상처리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음성처리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등의 인식 기술을 접목하면 더 다양하고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재미있는 아이디어가 나올 것이라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707350" y="643396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8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51260" y="872027"/>
            <a:ext cx="4889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3129" y="3413285"/>
            <a:ext cx="10863022" cy="2310480"/>
            <a:chOff x="555889" y="3441860"/>
            <a:chExt cx="10863022" cy="2310480"/>
          </a:xfrm>
        </p:grpSpPr>
        <p:sp>
          <p:nvSpPr>
            <p:cNvPr id="22" name="TextBox 21"/>
            <p:cNvSpPr txBox="1"/>
            <p:nvPr/>
          </p:nvSpPr>
          <p:spPr>
            <a:xfrm>
              <a:off x="555889" y="3626528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소개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0807" y="4952823"/>
              <a:ext cx="1664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구조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75776" y="3626527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내용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04144" y="4952823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모습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16200000">
              <a:off x="6015305" y="-661072"/>
              <a:ext cx="452059" cy="10355152"/>
              <a:chOff x="5854231" y="974858"/>
              <a:chExt cx="452059" cy="11365079"/>
            </a:xfrm>
          </p:grpSpPr>
          <p:cxnSp>
            <p:nvCxnSpPr>
              <p:cNvPr id="14" name="직선 연결선 13"/>
              <p:cNvCxnSpPr>
                <a:stCxn id="21" idx="0"/>
              </p:cNvCxnSpPr>
              <p:nvPr/>
            </p:nvCxnSpPr>
            <p:spPr>
              <a:xfrm rot="5400000">
                <a:off x="397723" y="6641659"/>
                <a:ext cx="11365078" cy="31477"/>
              </a:xfrm>
              <a:prstGeom prst="line">
                <a:avLst/>
              </a:prstGeom>
              <a:ln w="57150">
                <a:solidFill>
                  <a:srgbClr val="2FC6B7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/>
              <p:cNvGrpSpPr/>
              <p:nvPr/>
            </p:nvGrpSpPr>
            <p:grpSpPr>
              <a:xfrm>
                <a:off x="5854231" y="974858"/>
                <a:ext cx="452059" cy="9905572"/>
                <a:chOff x="5854231" y="772929"/>
                <a:chExt cx="452059" cy="9905572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854231" y="4306848"/>
                  <a:ext cx="420580" cy="403860"/>
                </a:xfrm>
                <a:prstGeom prst="rect">
                  <a:avLst/>
                </a:prstGeom>
                <a:solidFill>
                  <a:schemeClr val="bg1"/>
                </a:solidFill>
                <a:ln w="101600">
                  <a:solidFill>
                    <a:srgbClr val="2FC6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885710" y="772929"/>
                  <a:ext cx="420580" cy="403860"/>
                </a:xfrm>
                <a:prstGeom prst="rect">
                  <a:avLst/>
                </a:prstGeom>
                <a:solidFill>
                  <a:schemeClr val="bg1"/>
                </a:solidFill>
                <a:ln w="101600">
                  <a:solidFill>
                    <a:srgbClr val="2FC6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5854232" y="10274641"/>
                  <a:ext cx="420580" cy="403860"/>
                </a:xfrm>
                <a:prstGeom prst="rect">
                  <a:avLst/>
                </a:prstGeom>
                <a:solidFill>
                  <a:schemeClr val="bg1"/>
                </a:solidFill>
                <a:ln w="101600">
                  <a:solidFill>
                    <a:srgbClr val="2FC6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854231" y="2489281"/>
                  <a:ext cx="420580" cy="403860"/>
                </a:xfrm>
                <a:prstGeom prst="rect">
                  <a:avLst/>
                </a:prstGeom>
                <a:solidFill>
                  <a:schemeClr val="bg1"/>
                </a:solidFill>
                <a:ln w="101600">
                  <a:solidFill>
                    <a:srgbClr val="2FC6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5854232" y="8199528"/>
                  <a:ext cx="420580" cy="403860"/>
                </a:xfrm>
                <a:prstGeom prst="rect">
                  <a:avLst/>
                </a:prstGeom>
                <a:solidFill>
                  <a:schemeClr val="bg1"/>
                </a:solidFill>
                <a:ln w="101600">
                  <a:solidFill>
                    <a:srgbClr val="2FC6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7003545" y="3441860"/>
              <a:ext cx="20217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시 어려움</a:t>
              </a:r>
              <a:endPara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해결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13256" y="4921343"/>
              <a:ext cx="13837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endPara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응용 의의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16200000">
              <a:off x="5913396" y="4348256"/>
              <a:ext cx="420580" cy="367972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16200000">
            <a:off x="11079846" y="4319681"/>
            <a:ext cx="420580" cy="367972"/>
          </a:xfrm>
          <a:prstGeom prst="rect">
            <a:avLst/>
          </a:prstGeom>
          <a:solidFill>
            <a:schemeClr val="bg1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58017" y="3043953"/>
            <a:ext cx="1664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프로젝트를 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배운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</a:t>
            </a:r>
          </a:p>
        </p:txBody>
      </p:sp>
    </p:spTree>
    <p:extLst>
      <p:ext uri="{BB962C8B-B14F-4D97-AF65-F5344CB8AC3E}">
        <p14:creationId xmlns:p14="http://schemas.microsoft.com/office/powerpoint/2010/main" val="43167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94541" y="638459"/>
            <a:ext cx="2591542" cy="1193716"/>
            <a:chOff x="227858" y="597629"/>
            <a:chExt cx="2591542" cy="1549223"/>
          </a:xfrm>
        </p:grpSpPr>
        <p:sp>
          <p:nvSpPr>
            <p:cNvPr id="13" name="직사각형 12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3054" y="677157"/>
              <a:ext cx="2576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소개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593" y="1512319"/>
              <a:ext cx="236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b="1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26218" y="1422013"/>
            <a:ext cx="252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178818" y="692568"/>
            <a:ext cx="8764265" cy="1756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프리미엄 고속버스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비행기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좌석에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배치된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디스플레이에 카메라를 장착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고객들에게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엔터테인먼트 서비스를 제공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요즘 사람들의 놀 거리인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reaction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try not to challenge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API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즐길 수 있다고 생각하였음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432708" y="2800062"/>
            <a:ext cx="7566278" cy="3153063"/>
            <a:chOff x="1099208" y="2723862"/>
            <a:chExt cx="7566278" cy="3153063"/>
          </a:xfrm>
        </p:grpSpPr>
        <p:grpSp>
          <p:nvGrpSpPr>
            <p:cNvPr id="48" name="그룹 47"/>
            <p:cNvGrpSpPr/>
            <p:nvPr/>
          </p:nvGrpSpPr>
          <p:grpSpPr>
            <a:xfrm>
              <a:off x="1099208" y="2775738"/>
              <a:ext cx="2326666" cy="3101187"/>
              <a:chOff x="2650319" y="450178"/>
              <a:chExt cx="4517077" cy="6227812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0319" y="450178"/>
                <a:ext cx="4517077" cy="312420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0319" y="3553790"/>
                <a:ext cx="4517077" cy="3124200"/>
              </a:xfrm>
              <a:prstGeom prst="rect">
                <a:avLst/>
              </a:prstGeom>
            </p:spPr>
          </p:pic>
        </p:grpSp>
        <p:grpSp>
          <p:nvGrpSpPr>
            <p:cNvPr id="53" name="그룹 52"/>
            <p:cNvGrpSpPr/>
            <p:nvPr/>
          </p:nvGrpSpPr>
          <p:grpSpPr>
            <a:xfrm>
              <a:off x="4231971" y="2723862"/>
              <a:ext cx="4433515" cy="1486601"/>
              <a:chOff x="871165" y="2068373"/>
              <a:chExt cx="10169626" cy="2940331"/>
            </a:xfrm>
          </p:grpSpPr>
          <p:sp>
            <p:nvSpPr>
              <p:cNvPr id="54" name="제목 1"/>
              <p:cNvSpPr txBox="1">
                <a:spLocks/>
              </p:cNvSpPr>
              <p:nvPr/>
            </p:nvSpPr>
            <p:spPr>
              <a:xfrm>
                <a:off x="3031434" y="2816086"/>
                <a:ext cx="6129132" cy="86217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ko-KR" altLang="en-US" sz="44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165" y="2068373"/>
                <a:ext cx="10169626" cy="1856548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361" y="3406739"/>
                <a:ext cx="10138430" cy="1601965"/>
              </a:xfrm>
              <a:prstGeom prst="rect">
                <a:avLst/>
              </a:prstGeom>
            </p:spPr>
          </p:pic>
        </p:grpSp>
        <p:sp>
          <p:nvSpPr>
            <p:cNvPr id="58" name="직사각형 57"/>
            <p:cNvSpPr/>
            <p:nvPr/>
          </p:nvSpPr>
          <p:spPr>
            <a:xfrm>
              <a:off x="3604729" y="4054411"/>
              <a:ext cx="4619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</a:t>
              </a:r>
              <a:endPara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245571" y="4302925"/>
              <a:ext cx="4419915" cy="1574000"/>
              <a:chOff x="5214733" y="1133708"/>
              <a:chExt cx="9557857" cy="350021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4733" y="1133708"/>
                <a:ext cx="9557857" cy="1780060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4733" y="2843231"/>
                <a:ext cx="9557857" cy="1790688"/>
              </a:xfrm>
              <a:prstGeom prst="rect">
                <a:avLst/>
              </a:prstGeom>
            </p:spPr>
          </p:pic>
        </p:grpSp>
      </p:grpSp>
      <p:sp>
        <p:nvSpPr>
          <p:cNvPr id="66" name="직사각형 65"/>
          <p:cNvSpPr/>
          <p:nvPr/>
        </p:nvSpPr>
        <p:spPr>
          <a:xfrm>
            <a:off x="11617353" y="6303688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86943" y="597629"/>
            <a:ext cx="2591542" cy="1549223"/>
            <a:chOff x="227858" y="597629"/>
            <a:chExt cx="2591542" cy="1549223"/>
          </a:xfrm>
        </p:grpSpPr>
        <p:sp>
          <p:nvSpPr>
            <p:cNvPr id="13" name="직사각형 12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3054" y="677157"/>
              <a:ext cx="2576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소개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593" y="1512319"/>
              <a:ext cx="236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b="1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8530" y="1015037"/>
            <a:ext cx="87439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 YOUR REACTION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카테고리는 영상 감상 동안 자신의 반응이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어땠는지 감상 후 결과를 확인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CHALLENGE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카테고리는</a:t>
            </a:r>
            <a:r>
              <a:rPr lang="en-US" altLang="ko-KR" sz="20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EMOTION </a:t>
            </a:r>
            <a:r>
              <a:rPr lang="en-US" altLang="ko-KR" sz="20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0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결과가 영상에서 유도하는 감정에 부합하지 </a:t>
            </a:r>
            <a:r>
              <a:rPr lang="ko-KR" altLang="en-US" sz="20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않도록 도전하도록 함</a:t>
            </a:r>
            <a:r>
              <a:rPr lang="en-US" altLang="ko-KR" sz="20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감상 결과 혹은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챌린지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결과를 다른 사람들의 결과 통계와 함께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띄워 줌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453" y="3513686"/>
            <a:ext cx="2137215" cy="18897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87" y="3743386"/>
            <a:ext cx="1296903" cy="84351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382522" y="3601043"/>
            <a:ext cx="1317236" cy="1723217"/>
            <a:chOff x="7028952" y="2319106"/>
            <a:chExt cx="2958308" cy="3403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7028952" y="2319106"/>
              <a:ext cx="2915305" cy="3403836"/>
              <a:chOff x="5509103" y="2594678"/>
              <a:chExt cx="3885453" cy="4190202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9104" y="2594678"/>
                <a:ext cx="1886294" cy="2002374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6768" y="2594678"/>
                <a:ext cx="1757788" cy="200237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9103" y="4782506"/>
                <a:ext cx="1886295" cy="2002374"/>
              </a:xfrm>
              <a:prstGeom prst="rect">
                <a:avLst/>
              </a:prstGeom>
            </p:spPr>
          </p:pic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366" y="4096349"/>
              <a:ext cx="1361894" cy="1626593"/>
            </a:xfrm>
            <a:prstGeom prst="rect">
              <a:avLst/>
            </a:prstGeom>
          </p:spPr>
        </p:pic>
      </p:grpSp>
      <p:cxnSp>
        <p:nvCxnSpPr>
          <p:cNvPr id="25" name="직선 연결선 24"/>
          <p:cNvCxnSpPr/>
          <p:nvPr/>
        </p:nvCxnSpPr>
        <p:spPr>
          <a:xfrm>
            <a:off x="9699759" y="4462651"/>
            <a:ext cx="981209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063566" y="5461797"/>
            <a:ext cx="2785284" cy="3758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‘Try not to’  Challenge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657336" y="3468566"/>
            <a:ext cx="918340" cy="962567"/>
            <a:chOff x="6601774" y="2013513"/>
            <a:chExt cx="2134906" cy="153130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1774" y="2013513"/>
              <a:ext cx="1015553" cy="15313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2248" y="2013513"/>
              <a:ext cx="1164432" cy="1531305"/>
            </a:xfrm>
            <a:prstGeom prst="rect">
              <a:avLst/>
            </a:prstGeom>
          </p:spPr>
        </p:pic>
      </p:grpSp>
      <p:cxnSp>
        <p:nvCxnSpPr>
          <p:cNvPr id="28" name="직선 연결선 27"/>
          <p:cNvCxnSpPr/>
          <p:nvPr/>
        </p:nvCxnSpPr>
        <p:spPr>
          <a:xfrm>
            <a:off x="8412198" y="3625891"/>
            <a:ext cx="1268413" cy="169836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8412198" y="3613467"/>
            <a:ext cx="1287561" cy="17107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/>
          <p:cNvSpPr txBox="1">
            <a:spLocks/>
          </p:cNvSpPr>
          <p:nvPr/>
        </p:nvSpPr>
        <p:spPr>
          <a:xfrm>
            <a:off x="10469666" y="4307125"/>
            <a:ext cx="1443258" cy="375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성공 여부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623170" y="4636479"/>
            <a:ext cx="1011308" cy="1095288"/>
            <a:chOff x="8162069" y="1749836"/>
            <a:chExt cx="3114675" cy="291465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2069" y="1749836"/>
              <a:ext cx="3114675" cy="291465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21" l="0" r="100000">
                          <a14:foregroundMark x1="54152" y1="66547" x2="60289" y2="65468"/>
                          <a14:foregroundMark x1="42960" y1="56835" x2="67870" y2="83813"/>
                          <a14:foregroundMark x1="42960" y1="79137" x2="74007" y2="56835"/>
                          <a14:foregroundMark x1="33213" y1="66547" x2="84116" y2="665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9406" y="2251142"/>
              <a:ext cx="847810" cy="850871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9406" y="3310135"/>
              <a:ext cx="384805" cy="382076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15072" y="2495198"/>
              <a:ext cx="629124" cy="606815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foregroundMark x1="24911" y1="30216" x2="80071" y2="32014"/>
                          <a14:foregroundMark x1="40214" y1="22302" x2="47687" y2="53237"/>
                          <a14:foregroundMark x1="30605" y1="41727" x2="72598" y2="33813"/>
                          <a14:foregroundMark x1="74377" y1="28058" x2="81851" y2="53237"/>
                          <a14:foregroundMark x1="68683" y1="24460" x2="72598" y2="43525"/>
                          <a14:foregroundMark x1="32740" y1="20504" x2="49822" y2="51079"/>
                          <a14:foregroundMark x1="41993" y1="76259" x2="68683" y2="58993"/>
                          <a14:foregroundMark x1="44128" y1="30216" x2="57295" y2="72302"/>
                          <a14:foregroundMark x1="41993" y1="26259" x2="74377" y2="37770"/>
                          <a14:foregroundMark x1="40214" y1="20504" x2="80071" y2="37770"/>
                          <a14:foregroundMark x1="27046" y1="45324" x2="81851" y2="280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11326" y="3310135"/>
              <a:ext cx="432869" cy="428248"/>
            </a:xfrm>
            <a:prstGeom prst="rect">
              <a:avLst/>
            </a:prstGeom>
          </p:spPr>
        </p:pic>
      </p:grpSp>
      <p:sp>
        <p:nvSpPr>
          <p:cNvPr id="45" name="제목 1"/>
          <p:cNvSpPr txBox="1">
            <a:spLocks/>
          </p:cNvSpPr>
          <p:nvPr/>
        </p:nvSpPr>
        <p:spPr>
          <a:xfrm>
            <a:off x="10199655" y="5566933"/>
            <a:ext cx="1858337" cy="740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통계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사람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46428" y="552448"/>
            <a:ext cx="7742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Emotion API</a:t>
            </a:r>
            <a:r>
              <a:rPr lang="ko-KR" altLang="en-US" sz="2400" b="1" dirty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ko-KR" altLang="en-US" sz="2400" b="1" dirty="0" smtClean="0">
                <a:solidFill>
                  <a:srgbClr val="2FC6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엔터테인먼트 서비스</a:t>
            </a:r>
            <a:endParaRPr lang="en-US" altLang="ko-KR" sz="2400" b="1" dirty="0">
              <a:solidFill>
                <a:srgbClr val="2FC6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6218" y="1422013"/>
            <a:ext cx="2528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 ME 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REACTION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6" y="3533580"/>
            <a:ext cx="2097765" cy="183281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2228718" y="3624387"/>
            <a:ext cx="1287325" cy="1699873"/>
            <a:chOff x="7028952" y="2319106"/>
            <a:chExt cx="2958308" cy="3403836"/>
          </a:xfrm>
        </p:grpSpPr>
        <p:grpSp>
          <p:nvGrpSpPr>
            <p:cNvPr id="59" name="그룹 58"/>
            <p:cNvGrpSpPr/>
            <p:nvPr/>
          </p:nvGrpSpPr>
          <p:grpSpPr>
            <a:xfrm>
              <a:off x="7028952" y="2319106"/>
              <a:ext cx="2915305" cy="3403836"/>
              <a:chOff x="5509103" y="2594678"/>
              <a:chExt cx="3885453" cy="4190202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9104" y="2594678"/>
                <a:ext cx="1886294" cy="2002374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6768" y="2594678"/>
                <a:ext cx="1757788" cy="2002374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9103" y="4782506"/>
                <a:ext cx="1886295" cy="2002374"/>
              </a:xfrm>
              <a:prstGeom prst="rect">
                <a:avLst/>
              </a:prstGeom>
            </p:spPr>
          </p:pic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366" y="4096349"/>
              <a:ext cx="1361894" cy="1626593"/>
            </a:xfrm>
            <a:prstGeom prst="rect">
              <a:avLst/>
            </a:prstGeom>
          </p:spPr>
        </p:pic>
      </p:grpSp>
      <p:cxnSp>
        <p:nvCxnSpPr>
          <p:cNvPr id="64" name="직선 연결선 63"/>
          <p:cNvCxnSpPr/>
          <p:nvPr/>
        </p:nvCxnSpPr>
        <p:spPr>
          <a:xfrm>
            <a:off x="3516044" y="4520022"/>
            <a:ext cx="958930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415656" y="3460866"/>
            <a:ext cx="1705351" cy="2106067"/>
            <a:chOff x="8162069" y="1749835"/>
            <a:chExt cx="3114675" cy="291465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2069" y="1749835"/>
              <a:ext cx="3114675" cy="291465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21" l="0" r="100000">
                          <a14:foregroundMark x1="54152" y1="66547" x2="60289" y2="65468"/>
                          <a14:foregroundMark x1="42960" y1="56835" x2="67870" y2="83813"/>
                          <a14:foregroundMark x1="42960" y1="79137" x2="74007" y2="56835"/>
                          <a14:foregroundMark x1="33213" y1="66547" x2="84116" y2="665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9405" y="2251142"/>
              <a:ext cx="847810" cy="850871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9405" y="3310134"/>
              <a:ext cx="384805" cy="382076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15072" y="2495199"/>
              <a:ext cx="629124" cy="606815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foregroundMark x1="24911" y1="30216" x2="80071" y2="32014"/>
                          <a14:foregroundMark x1="40214" y1="22302" x2="47687" y2="53237"/>
                          <a14:foregroundMark x1="30605" y1="41727" x2="72598" y2="33813"/>
                          <a14:foregroundMark x1="74377" y1="28058" x2="81851" y2="53237"/>
                          <a14:foregroundMark x1="68683" y1="24460" x2="72598" y2="43525"/>
                          <a14:foregroundMark x1="32740" y1="20504" x2="49822" y2="51079"/>
                          <a14:foregroundMark x1="41993" y1="76259" x2="68683" y2="58993"/>
                          <a14:foregroundMark x1="44128" y1="30216" x2="57295" y2="72302"/>
                          <a14:foregroundMark x1="41993" y1="26259" x2="74377" y2="37770"/>
                          <a14:foregroundMark x1="40214" y1="20504" x2="80071" y2="37770"/>
                          <a14:foregroundMark x1="27046" y1="45324" x2="81851" y2="280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11327" y="3310134"/>
              <a:ext cx="432869" cy="428248"/>
            </a:xfrm>
            <a:prstGeom prst="rect">
              <a:avLst/>
            </a:prstGeom>
          </p:spPr>
        </p:pic>
      </p:grpSp>
      <p:sp>
        <p:nvSpPr>
          <p:cNvPr id="72" name="제목 1"/>
          <p:cNvSpPr txBox="1">
            <a:spLocks/>
          </p:cNvSpPr>
          <p:nvPr/>
        </p:nvSpPr>
        <p:spPr>
          <a:xfrm>
            <a:off x="572321" y="5455297"/>
            <a:ext cx="3148720" cy="3977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 YOUR REACTION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4367349" y="5383173"/>
            <a:ext cx="1801964" cy="748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통계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사람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6356431" y="3564825"/>
            <a:ext cx="19703" cy="2674050"/>
          </a:xfrm>
          <a:prstGeom prst="line">
            <a:avLst/>
          </a:prstGeom>
          <a:ln w="57150">
            <a:solidFill>
              <a:srgbClr val="2FC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1617353" y="6303688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7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61167" y="597630"/>
            <a:ext cx="2645275" cy="825654"/>
            <a:chOff x="208591" y="597629"/>
            <a:chExt cx="2645275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91" y="677157"/>
              <a:ext cx="26452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구조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5213" y="1961397"/>
            <a:ext cx="9946607" cy="4035097"/>
            <a:chOff x="2346896" y="1604071"/>
            <a:chExt cx="9412004" cy="3627885"/>
          </a:xfrm>
        </p:grpSpPr>
        <p:grpSp>
          <p:nvGrpSpPr>
            <p:cNvPr id="77" name="그룹 76"/>
            <p:cNvGrpSpPr/>
            <p:nvPr/>
          </p:nvGrpSpPr>
          <p:grpSpPr>
            <a:xfrm>
              <a:off x="2346896" y="1604071"/>
              <a:ext cx="8713367" cy="3627885"/>
              <a:chOff x="2346896" y="1604071"/>
              <a:chExt cx="8713367" cy="3627885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346896" y="1604071"/>
                <a:ext cx="8713367" cy="3627885"/>
                <a:chOff x="2696753" y="2367396"/>
                <a:chExt cx="8713367" cy="3627885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3856435" y="2719842"/>
                  <a:ext cx="7553685" cy="3275439"/>
                  <a:chOff x="1470544" y="3107115"/>
                  <a:chExt cx="5973988" cy="2498993"/>
                </a:xfrm>
              </p:grpSpPr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470544" y="3107115"/>
                    <a:ext cx="5973988" cy="2498993"/>
                    <a:chOff x="2537380" y="3373815"/>
                    <a:chExt cx="5973988" cy="2498993"/>
                  </a:xfrm>
                </p:grpSpPr>
                <p:grpSp>
                  <p:nvGrpSpPr>
                    <p:cNvPr id="27" name="그룹 26"/>
                    <p:cNvGrpSpPr/>
                    <p:nvPr/>
                  </p:nvGrpSpPr>
                  <p:grpSpPr>
                    <a:xfrm>
                      <a:off x="4404556" y="3373815"/>
                      <a:ext cx="4106812" cy="2498993"/>
                      <a:chOff x="3228899" y="3170498"/>
                      <a:chExt cx="4106812" cy="2498993"/>
                    </a:xfrm>
                  </p:grpSpPr>
                  <p:grpSp>
                    <p:nvGrpSpPr>
                      <p:cNvPr id="30" name="그룹 29"/>
                      <p:cNvGrpSpPr/>
                      <p:nvPr/>
                    </p:nvGrpSpPr>
                    <p:grpSpPr>
                      <a:xfrm>
                        <a:off x="3228899" y="3170498"/>
                        <a:ext cx="4106812" cy="2498993"/>
                        <a:chOff x="1791985" y="3097927"/>
                        <a:chExt cx="4106812" cy="2498993"/>
                      </a:xfrm>
                    </p:grpSpPr>
                    <p:pic>
                      <p:nvPicPr>
                        <p:cNvPr id="33" name="Picture 2" descr="관련 이미지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 cstate="email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985" y="3187396"/>
                          <a:ext cx="2409523" cy="24095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4" name="Picture 4" descr="라즈베리파이에 대한 이미지 검색결과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 cstate="email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0" b="100000" l="0" r="10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1911" y="4429464"/>
                          <a:ext cx="1426886" cy="8988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35" name="Picture 6" descr="카메라 아이콘에 대한 이미지 검색결과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email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308" y="3097927"/>
                          <a:ext cx="645915" cy="6459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cxnSp>
                    <p:nvCxnSpPr>
                      <p:cNvPr id="31" name="직선 연결선 30"/>
                      <p:cNvCxnSpPr/>
                      <p:nvPr/>
                    </p:nvCxnSpPr>
                    <p:spPr>
                      <a:xfrm flipV="1">
                        <a:off x="4766137" y="3493455"/>
                        <a:ext cx="1611949" cy="1"/>
                      </a:xfrm>
                      <a:prstGeom prst="line">
                        <a:avLst/>
                      </a:prstGeom>
                      <a:ln w="571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직선 연결선 31"/>
                      <p:cNvCxnSpPr/>
                      <p:nvPr/>
                    </p:nvCxnSpPr>
                    <p:spPr>
                      <a:xfrm>
                        <a:off x="6378086" y="3475255"/>
                        <a:ext cx="0" cy="1132612"/>
                      </a:xfrm>
                      <a:prstGeom prst="line">
                        <a:avLst/>
                      </a:prstGeom>
                      <a:ln w="571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9" name="직선 화살표 연결선 28"/>
                    <p:cNvCxnSpPr/>
                    <p:nvPr/>
                  </p:nvCxnSpPr>
                  <p:spPr>
                    <a:xfrm flipV="1">
                      <a:off x="2537380" y="4278852"/>
                      <a:ext cx="0" cy="333310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31286" y="3761198"/>
                    <a:ext cx="1076325" cy="1066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50" name="Picture 2" descr="firebase database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604" b="17346"/>
                <a:stretch/>
              </p:blipFill>
              <p:spPr bwMode="auto">
                <a:xfrm>
                  <a:off x="2696753" y="3151607"/>
                  <a:ext cx="2457194" cy="7553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직선 연결선 40"/>
                <p:cNvCxnSpPr/>
                <p:nvPr/>
              </p:nvCxnSpPr>
              <p:spPr>
                <a:xfrm flipV="1">
                  <a:off x="8455250" y="4300131"/>
                  <a:ext cx="1735326" cy="12755"/>
                </a:xfrm>
                <a:prstGeom prst="line">
                  <a:avLst/>
                </a:prstGeom>
                <a:ln w="571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3" name="직사각형 42"/>
                <p:cNvSpPr/>
                <p:nvPr/>
              </p:nvSpPr>
              <p:spPr>
                <a:xfrm>
                  <a:off x="4914133" y="4416194"/>
                  <a:ext cx="15616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4184147" y="4039719"/>
                  <a:ext cx="182614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pc="-150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결과 데이터 저장 및</a:t>
                  </a:r>
                  <a:endParaRPr lang="en-US" altLang="ko-KR" spc="-1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가져오기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cxnSp>
              <p:nvCxnSpPr>
                <p:cNvPr id="46" name="직선 화살표 연결선 45"/>
                <p:cNvCxnSpPr/>
                <p:nvPr/>
              </p:nvCxnSpPr>
              <p:spPr>
                <a:xfrm flipV="1">
                  <a:off x="3840558" y="4312887"/>
                  <a:ext cx="3253754" cy="7899"/>
                </a:xfrm>
                <a:prstGeom prst="straightConnector1">
                  <a:avLst/>
                </a:prstGeom>
                <a:ln w="571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직사각형 57"/>
                <p:cNvSpPr/>
                <p:nvPr/>
              </p:nvSpPr>
              <p:spPr>
                <a:xfrm>
                  <a:off x="9130245" y="5205464"/>
                  <a:ext cx="129234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Flask</a:t>
                  </a:r>
                  <a:r>
                    <a:rPr lang="ko-KR" altLang="en-US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로</a:t>
                  </a:r>
                  <a:endParaRPr lang="en-US" altLang="ko-KR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서버 돌리기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7165480" y="2367396"/>
                  <a:ext cx="12186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PiCamera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7086350" y="3802036"/>
                <a:ext cx="6671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Web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10296939" y="1956517"/>
                <a:ext cx="7951" cy="198733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0" name="직사각형 69"/>
              <p:cNvSpPr/>
              <p:nvPr/>
            </p:nvSpPr>
            <p:spPr>
              <a:xfrm>
                <a:off x="8165517" y="2014162"/>
                <a:ext cx="17700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사용자 얼굴 캡쳐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10337312" y="2569807"/>
              <a:ext cx="1421588" cy="830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캡처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사진으로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요청 및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받기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8"/>
          <a:srcRect t="22962" b="17086"/>
          <a:stretch/>
        </p:blipFill>
        <p:spPr>
          <a:xfrm>
            <a:off x="8595832" y="1295400"/>
            <a:ext cx="561975" cy="447675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8124049" y="1647419"/>
            <a:ext cx="1505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</a:t>
            </a:r>
          </a:p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617353" y="6303688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3387" y="3799255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 요청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4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650760" y="894093"/>
            <a:ext cx="4401247" cy="5824400"/>
            <a:chOff x="7650760" y="894093"/>
            <a:chExt cx="4401247" cy="582440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0760" y="894093"/>
              <a:ext cx="4401247" cy="540565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l="11833" r="18265" b="50568"/>
            <a:stretch/>
          </p:blipFill>
          <p:spPr>
            <a:xfrm>
              <a:off x="7664817" y="6187527"/>
              <a:ext cx="3946158" cy="53096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b="16618"/>
          <a:stretch/>
        </p:blipFill>
        <p:spPr>
          <a:xfrm>
            <a:off x="1849372" y="1678882"/>
            <a:ext cx="3967057" cy="32433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858" y="2905000"/>
            <a:ext cx="259154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13780" y="597630"/>
            <a:ext cx="2591542" cy="825654"/>
            <a:chOff x="227858" y="597629"/>
            <a:chExt cx="2591542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1828" y="677157"/>
              <a:ext cx="2178802" cy="1328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내용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72870" y="478618"/>
            <a:ext cx="10006748" cy="6277283"/>
            <a:chOff x="997530" y="478618"/>
            <a:chExt cx="10006748" cy="6277283"/>
          </a:xfrm>
        </p:grpSpPr>
        <p:grpSp>
          <p:nvGrpSpPr>
            <p:cNvPr id="3" name="그룹 2"/>
            <p:cNvGrpSpPr/>
            <p:nvPr/>
          </p:nvGrpSpPr>
          <p:grpSpPr>
            <a:xfrm>
              <a:off x="997530" y="1247443"/>
              <a:ext cx="4043559" cy="5505909"/>
              <a:chOff x="-855124" y="1354347"/>
              <a:chExt cx="4043559" cy="5505909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-855124" y="1746100"/>
                <a:ext cx="4043559" cy="51141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41361" y="1354347"/>
                <a:ext cx="1042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main.py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876020" y="478618"/>
              <a:ext cx="4128258" cy="6277283"/>
              <a:chOff x="3719352" y="613790"/>
              <a:chExt cx="4128258" cy="6277283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19352" y="1006194"/>
                <a:ext cx="4128258" cy="5884879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162769" y="613790"/>
                <a:ext cx="1321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</a:t>
                </a:r>
                <a:r>
                  <a:rPr lang="en-US" altLang="ko-KR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outube.js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7" name="직선 화살표 연결선 16"/>
            <p:cNvCxnSpPr/>
            <p:nvPr/>
          </p:nvCxnSpPr>
          <p:spPr>
            <a:xfrm flipV="1">
              <a:off x="4889371" y="1003529"/>
              <a:ext cx="2035534" cy="1080736"/>
            </a:xfrm>
            <a:prstGeom prst="straightConnector1">
              <a:avLst/>
            </a:prstGeom>
            <a:ln w="5715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716551" y="1678882"/>
              <a:ext cx="24840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jQuery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이용하여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페이지와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 사이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ajax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-7657" y="2358308"/>
            <a:ext cx="20120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 요청 받으면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캡쳐 실행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캡처한 사진으로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API</a:t>
            </a: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페이지로 반환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03777" y="1299435"/>
            <a:ext cx="201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 요청 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서버로부터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얻음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저장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035" y="4967072"/>
            <a:ext cx="2464715" cy="1757705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1868422" y="4922230"/>
            <a:ext cx="3815339" cy="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11081" y="4967072"/>
            <a:ext cx="201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CHALLENGE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성공여부 확인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958242" y="2916720"/>
            <a:ext cx="9525" cy="11599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920512" y="4878870"/>
            <a:ext cx="9525" cy="11599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793075" y="645301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3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7858" y="2905000"/>
            <a:ext cx="259154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42183" y="597630"/>
            <a:ext cx="2591542" cy="825654"/>
            <a:chOff x="227858" y="597629"/>
            <a:chExt cx="2591542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1828" y="677157"/>
              <a:ext cx="2178802" cy="1328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내용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347695" y="640014"/>
            <a:ext cx="5662957" cy="5876615"/>
            <a:chOff x="8038770" y="428768"/>
            <a:chExt cx="3619431" cy="5876615"/>
          </a:xfrm>
        </p:grpSpPr>
        <p:sp>
          <p:nvSpPr>
            <p:cNvPr id="24" name="직사각형 23"/>
            <p:cNvSpPr/>
            <p:nvPr/>
          </p:nvSpPr>
          <p:spPr>
            <a:xfrm>
              <a:off x="8038770" y="818982"/>
              <a:ext cx="3619431" cy="548640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8102910" y="428768"/>
              <a:ext cx="3337733" cy="5739740"/>
              <a:chOff x="8102910" y="428768"/>
              <a:chExt cx="3337733" cy="5739740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8102910" y="874643"/>
                <a:ext cx="3337733" cy="5293865"/>
                <a:chOff x="8174471" y="1184744"/>
                <a:chExt cx="3337733" cy="5293865"/>
              </a:xfrm>
            </p:grpSpPr>
            <p:grpSp>
              <p:nvGrpSpPr>
                <p:cNvPr id="18" name="그룹 17"/>
                <p:cNvGrpSpPr/>
                <p:nvPr/>
              </p:nvGrpSpPr>
              <p:grpSpPr>
                <a:xfrm>
                  <a:off x="8174471" y="1184744"/>
                  <a:ext cx="3337733" cy="2961114"/>
                  <a:chOff x="8158568" y="2011680"/>
                  <a:chExt cx="3337733" cy="2961114"/>
                </a:xfrm>
              </p:grpSpPr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173940" y="2011680"/>
                    <a:ext cx="2200596" cy="1444924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8158568" y="3501246"/>
                    <a:ext cx="3337733" cy="1471548"/>
                    <a:chOff x="7831162" y="3405064"/>
                    <a:chExt cx="3572200" cy="1471548"/>
                  </a:xfrm>
                </p:grpSpPr>
                <p:pic>
                  <p:nvPicPr>
                    <p:cNvPr id="6" name="그림 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139960" y="4346001"/>
                      <a:ext cx="3263402" cy="185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831162" y="3405064"/>
                      <a:ext cx="2234810" cy="1546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847616" y="4770513"/>
                      <a:ext cx="94310" cy="10609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5" name="TextBox 44"/>
                  <p:cNvSpPr txBox="1"/>
                  <p:nvPr/>
                </p:nvSpPr>
                <p:spPr>
                  <a:xfrm rot="5400000">
                    <a:off x="9809637" y="4237815"/>
                    <a:ext cx="324128" cy="1770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b="1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…</a:t>
                    </a:r>
                    <a:endParaRPr lang="ko-KR" altLang="en-US" sz="1200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 rot="5400000">
                    <a:off x="9809636" y="4644685"/>
                    <a:ext cx="324128" cy="1770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200" b="1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…</a:t>
                    </a:r>
                    <a:endParaRPr lang="ko-KR" altLang="en-US" sz="1200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" b="64"/>
                <a:stretch/>
              </p:blipFill>
              <p:spPr>
                <a:xfrm>
                  <a:off x="8189843" y="4273882"/>
                  <a:ext cx="2711974" cy="2204727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/>
              <p:cNvSpPr txBox="1"/>
              <p:nvPr/>
            </p:nvSpPr>
            <p:spPr>
              <a:xfrm>
                <a:off x="9387242" y="428768"/>
                <a:ext cx="1057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result.js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9010652" y="1184681"/>
            <a:ext cx="28777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doFirebaseService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파이어베이스 관련 작업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getCurVideoInfo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감상하는 비디오의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사람들의 결과를 가져옴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updateResult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해당하는 카테고리에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사용자의 결과 업데이트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16" y="2768870"/>
            <a:ext cx="5159107" cy="54595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145" y="3792836"/>
            <a:ext cx="137872" cy="106099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11793075" y="645301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2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7858" y="2905000"/>
            <a:ext cx="259154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08859" y="597630"/>
            <a:ext cx="3819304" cy="825654"/>
            <a:chOff x="227858" y="597629"/>
            <a:chExt cx="2591542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27858" y="597629"/>
              <a:ext cx="2591542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0959" y="677157"/>
              <a:ext cx="1660536" cy="1328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</a:t>
              </a:r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모습 </a:t>
              </a:r>
              <a:r>
                <a:rPr lang="en-US" altLang="ko-KR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메뉴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793075" y="645301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0542" y="640014"/>
            <a:ext cx="10782264" cy="5517420"/>
            <a:chOff x="485985" y="597630"/>
            <a:chExt cx="10782264" cy="55174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8638" r="914" b="3621"/>
            <a:stretch/>
          </p:blipFill>
          <p:spPr>
            <a:xfrm>
              <a:off x="485985" y="2270991"/>
              <a:ext cx="5053072" cy="25169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8351" b="3906"/>
            <a:stretch/>
          </p:blipFill>
          <p:spPr>
            <a:xfrm>
              <a:off x="6181935" y="597630"/>
              <a:ext cx="5053072" cy="24939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9211" b="3620"/>
            <a:stretch/>
          </p:blipFill>
          <p:spPr>
            <a:xfrm>
              <a:off x="6181935" y="3621115"/>
              <a:ext cx="5086314" cy="2493935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3" idx="3"/>
              <a:endCxn id="4" idx="1"/>
            </p:cNvCxnSpPr>
            <p:nvPr/>
          </p:nvCxnSpPr>
          <p:spPr>
            <a:xfrm flipV="1">
              <a:off x="5539057" y="1844598"/>
              <a:ext cx="642878" cy="16848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3" idx="3"/>
              <a:endCxn id="6" idx="1"/>
            </p:cNvCxnSpPr>
            <p:nvPr/>
          </p:nvCxnSpPr>
          <p:spPr>
            <a:xfrm>
              <a:off x="5539057" y="3529461"/>
              <a:ext cx="642878" cy="133862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3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7858" y="2905000"/>
            <a:ext cx="259154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17915" y="597630"/>
            <a:ext cx="8461697" cy="825654"/>
            <a:chOff x="191793" y="597629"/>
            <a:chExt cx="3272395" cy="1549223"/>
          </a:xfrm>
        </p:grpSpPr>
        <p:sp>
          <p:nvSpPr>
            <p:cNvPr id="10" name="직사각형 9"/>
            <p:cNvSpPr/>
            <p:nvPr/>
          </p:nvSpPr>
          <p:spPr>
            <a:xfrm>
              <a:off x="212750" y="597629"/>
              <a:ext cx="3236330" cy="1549223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793" y="708117"/>
              <a:ext cx="3272395" cy="1328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 </a:t>
              </a:r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모습 </a:t>
              </a:r>
              <a:r>
                <a:rPr lang="en-US" altLang="ko-KR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– SHOW YOUR REACTION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793075" y="645301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7"/>
          <a:stretch/>
        </p:blipFill>
        <p:spPr>
          <a:xfrm>
            <a:off x="6319766" y="2277427"/>
            <a:ext cx="5473309" cy="335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7"/>
          <a:stretch/>
        </p:blipFill>
        <p:spPr>
          <a:xfrm>
            <a:off x="780261" y="2266951"/>
            <a:ext cx="5473309" cy="33772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07" y="3829371"/>
            <a:ext cx="1762125" cy="2343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05365" y="1908095"/>
            <a:ext cx="248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Page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1566" y="6149777"/>
            <a:ext cx="248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 Database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1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395</Words>
  <Application>Microsoft Office PowerPoint</Application>
  <PresentationFormat>와이드스크린</PresentationFormat>
  <Paragraphs>171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Arial</vt:lpstr>
      <vt:lpstr>나눔스퀘어 Bold</vt:lpstr>
      <vt:lpstr>210 옴니고딕 030</vt:lpstr>
      <vt:lpstr>나눔스퀘어 ExtraBold</vt:lpstr>
      <vt:lpstr>2_Office 테마</vt:lpstr>
      <vt:lpstr>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송재윤</cp:lastModifiedBy>
  <cp:revision>100</cp:revision>
  <dcterms:created xsi:type="dcterms:W3CDTF">2017-05-16T13:07:52Z</dcterms:created>
  <dcterms:modified xsi:type="dcterms:W3CDTF">2017-12-19T04:55:53Z</dcterms:modified>
</cp:coreProperties>
</file>